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97" r:id="rId3"/>
    <p:sldId id="298" r:id="rId4"/>
    <p:sldId id="299" r:id="rId5"/>
    <p:sldId id="300" r:id="rId6"/>
    <p:sldId id="293" r:id="rId7"/>
    <p:sldId id="294" r:id="rId8"/>
    <p:sldId id="295" r:id="rId9"/>
    <p:sldId id="296" r:id="rId10"/>
    <p:sldId id="289" r:id="rId11"/>
    <p:sldId id="290" r:id="rId12"/>
    <p:sldId id="291" r:id="rId13"/>
    <p:sldId id="292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6051-EFE4-4E0E-9C3F-CE0BDE48E23D}" type="datetimeFigureOut">
              <a:rPr lang="tr-TR" smtClean="0"/>
              <a:t>11.3.2022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BC0E-167D-4FF0-B572-A4AEF68C8B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8550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6051-EFE4-4E0E-9C3F-CE0BDE48E23D}" type="datetimeFigureOut">
              <a:rPr lang="tr-TR" smtClean="0"/>
              <a:t>11.3.2022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BC0E-167D-4FF0-B572-A4AEF68C8B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9094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6051-EFE4-4E0E-9C3F-CE0BDE48E23D}" type="datetimeFigureOut">
              <a:rPr lang="tr-TR" smtClean="0"/>
              <a:t>11.3.2022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BC0E-167D-4FF0-B572-A4AEF68C8B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1723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6051-EFE4-4E0E-9C3F-CE0BDE48E23D}" type="datetimeFigureOut">
              <a:rPr lang="tr-TR" smtClean="0"/>
              <a:t>11.3.2022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BC0E-167D-4FF0-B572-A4AEF68C8B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734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6051-EFE4-4E0E-9C3F-CE0BDE48E23D}" type="datetimeFigureOut">
              <a:rPr lang="tr-TR" smtClean="0"/>
              <a:t>11.3.2022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BC0E-167D-4FF0-B572-A4AEF68C8B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1543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6051-EFE4-4E0E-9C3F-CE0BDE48E23D}" type="datetimeFigureOut">
              <a:rPr lang="tr-TR" smtClean="0"/>
              <a:t>11.3.2022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BC0E-167D-4FF0-B572-A4AEF68C8B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768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6051-EFE4-4E0E-9C3F-CE0BDE48E23D}" type="datetimeFigureOut">
              <a:rPr lang="tr-TR" smtClean="0"/>
              <a:t>11.3.2022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BC0E-167D-4FF0-B572-A4AEF68C8B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4278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6051-EFE4-4E0E-9C3F-CE0BDE48E23D}" type="datetimeFigureOut">
              <a:rPr lang="tr-TR" smtClean="0"/>
              <a:t>11.3.2022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BC0E-167D-4FF0-B572-A4AEF68C8B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1860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6051-EFE4-4E0E-9C3F-CE0BDE48E23D}" type="datetimeFigureOut">
              <a:rPr lang="tr-TR" smtClean="0"/>
              <a:t>11.3.2022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BC0E-167D-4FF0-B572-A4AEF68C8B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1063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6051-EFE4-4E0E-9C3F-CE0BDE48E23D}" type="datetimeFigureOut">
              <a:rPr lang="tr-TR" smtClean="0"/>
              <a:t>11.3.2022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BC0E-167D-4FF0-B572-A4AEF68C8B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736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6051-EFE4-4E0E-9C3F-CE0BDE48E23D}" type="datetimeFigureOut">
              <a:rPr lang="tr-TR" smtClean="0"/>
              <a:t>11.3.2022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BC0E-167D-4FF0-B572-A4AEF68C8B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12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A6051-EFE4-4E0E-9C3F-CE0BDE48E23D}" type="datetimeFigureOut">
              <a:rPr lang="tr-TR" smtClean="0"/>
              <a:t>11.3.2022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EBC0E-167D-4FF0-B572-A4AEF68C8B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486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16676" y="5368344"/>
            <a:ext cx="9401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dirty="0" smtClean="0">
                <a:solidFill>
                  <a:srgbClr val="0070C0"/>
                </a:solidFill>
              </a:rPr>
              <a:t>Numaranız, Adınız ve Soyadınız</a:t>
            </a:r>
          </a:p>
        </p:txBody>
      </p:sp>
      <p:pic>
        <p:nvPicPr>
          <p:cNvPr id="1028" name="Picture 4" descr="10-13 Yaş Scratch Seri 1 | Atölye Vizy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239" y="1834490"/>
            <a:ext cx="3286125" cy="328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mBlo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471" y="1834491"/>
            <a:ext cx="3286126" cy="328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1169831" y="201769"/>
            <a:ext cx="94015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dirty="0" smtClean="0">
                <a:solidFill>
                  <a:srgbClr val="0070C0"/>
                </a:solidFill>
              </a:rPr>
              <a:t>Bayburt Üniversitesi</a:t>
            </a:r>
          </a:p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Final</a:t>
            </a:r>
            <a:endParaRPr lang="tr-TR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880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463639" y="638454"/>
            <a:ext cx="43144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 smtClean="0">
                <a:solidFill>
                  <a:srgbClr val="FF0000"/>
                </a:solidFill>
              </a:rPr>
              <a:t>Problem 3:</a:t>
            </a:r>
            <a:endParaRPr lang="tr-TR" sz="4800" dirty="0">
              <a:solidFill>
                <a:srgbClr val="FF0000"/>
              </a:solidFill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579549" y="1841679"/>
            <a:ext cx="10779617" cy="399245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1796602" y="3082506"/>
            <a:ext cx="7939826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cs typeface="Times New Roman" panose="02020603050405020304" pitchFamily="18" charset="0"/>
              </a:rPr>
              <a:t>Yazı Tipi 28 Punto</a:t>
            </a:r>
          </a:p>
          <a:p>
            <a:pPr algn="ctr"/>
            <a:r>
              <a:rPr lang="tr-TR" sz="2800" dirty="0" err="1" smtClean="0">
                <a:cs typeface="Times New Roman" panose="02020603050405020304" pitchFamily="18" charset="0"/>
              </a:rPr>
              <a:t>Calibri</a:t>
            </a:r>
            <a:r>
              <a:rPr lang="tr-TR" sz="2800" dirty="0" smtClean="0">
                <a:cs typeface="Times New Roman" panose="02020603050405020304" pitchFamily="18" charset="0"/>
              </a:rPr>
              <a:t> Font Siyah </a:t>
            </a:r>
            <a:endParaRPr lang="tr-TR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644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669701" y="5412244"/>
            <a:ext cx="9478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dirty="0" smtClean="0"/>
              <a:t>Ekran1 Açıklaması: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2112135" y="309093"/>
            <a:ext cx="7508383" cy="45243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tr-TR" sz="9600" dirty="0" smtClean="0"/>
          </a:p>
          <a:p>
            <a:pPr algn="ctr"/>
            <a:r>
              <a:rPr lang="tr-TR" sz="9600" dirty="0" smtClean="0"/>
              <a:t>Ekran1</a:t>
            </a:r>
          </a:p>
          <a:p>
            <a:pPr algn="ctr"/>
            <a:endParaRPr lang="tr-TR" sz="9600" dirty="0"/>
          </a:p>
        </p:txBody>
      </p:sp>
      <p:sp>
        <p:nvSpPr>
          <p:cNvPr id="4" name="Metin kutusu 3"/>
          <p:cNvSpPr txBox="1"/>
          <p:nvPr/>
        </p:nvSpPr>
        <p:spPr>
          <a:xfrm>
            <a:off x="3644721" y="5612298"/>
            <a:ext cx="779171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cs typeface="Times New Roman" panose="02020603050405020304" pitchFamily="18" charset="0"/>
              </a:rPr>
              <a:t>Yazı Tipi 18 Punto</a:t>
            </a:r>
          </a:p>
          <a:p>
            <a:pPr algn="ctr"/>
            <a:r>
              <a:rPr lang="tr-TR" dirty="0" err="1" smtClean="0">
                <a:cs typeface="Times New Roman" panose="02020603050405020304" pitchFamily="18" charset="0"/>
              </a:rPr>
              <a:t>Calibri</a:t>
            </a:r>
            <a:r>
              <a:rPr lang="tr-TR" dirty="0" smtClean="0">
                <a:cs typeface="Times New Roman" panose="02020603050405020304" pitchFamily="18" charset="0"/>
              </a:rPr>
              <a:t> Font Siyah </a:t>
            </a:r>
            <a:endParaRPr lang="tr-TR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688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669701" y="5412244"/>
            <a:ext cx="9478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dirty="0" smtClean="0"/>
              <a:t>Ekran2 Açıklaması: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2112135" y="309093"/>
            <a:ext cx="7508383" cy="45243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tr-TR" sz="9600" dirty="0" smtClean="0"/>
          </a:p>
          <a:p>
            <a:pPr algn="ctr"/>
            <a:r>
              <a:rPr lang="tr-TR" sz="9600" dirty="0" smtClean="0"/>
              <a:t>Ekran2</a:t>
            </a:r>
          </a:p>
          <a:p>
            <a:pPr algn="ctr"/>
            <a:endParaRPr lang="tr-TR" sz="9600" dirty="0"/>
          </a:p>
        </p:txBody>
      </p:sp>
    </p:spTree>
    <p:extLst>
      <p:ext uri="{BB962C8B-B14F-4D97-AF65-F5344CB8AC3E}">
        <p14:creationId xmlns:p14="http://schemas.microsoft.com/office/powerpoint/2010/main" val="1897202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669701" y="5412244"/>
            <a:ext cx="9478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dirty="0" smtClean="0"/>
              <a:t>Ekran3 Açıklaması: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2112135" y="309093"/>
            <a:ext cx="7508383" cy="45243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tr-TR" sz="9600" dirty="0" smtClean="0"/>
          </a:p>
          <a:p>
            <a:pPr algn="ctr"/>
            <a:r>
              <a:rPr lang="tr-TR" sz="9600" dirty="0" smtClean="0"/>
              <a:t>Ekran3</a:t>
            </a:r>
          </a:p>
          <a:p>
            <a:pPr algn="ctr"/>
            <a:endParaRPr lang="tr-TR" sz="9600" dirty="0"/>
          </a:p>
        </p:txBody>
      </p:sp>
    </p:spTree>
    <p:extLst>
      <p:ext uri="{BB962C8B-B14F-4D97-AF65-F5344CB8AC3E}">
        <p14:creationId xmlns:p14="http://schemas.microsoft.com/office/powerpoint/2010/main" val="693940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463639" y="638454"/>
            <a:ext cx="43144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 smtClean="0">
                <a:solidFill>
                  <a:srgbClr val="FF0000"/>
                </a:solidFill>
              </a:rPr>
              <a:t>Problem 1:</a:t>
            </a:r>
            <a:endParaRPr lang="tr-TR" sz="4800" dirty="0">
              <a:solidFill>
                <a:srgbClr val="FF0000"/>
              </a:solidFill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579549" y="1841679"/>
            <a:ext cx="10779617" cy="399245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1796602" y="3082506"/>
            <a:ext cx="7939826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cs typeface="Times New Roman" panose="02020603050405020304" pitchFamily="18" charset="0"/>
              </a:rPr>
              <a:t>Yazı Tipi 28 Punto</a:t>
            </a:r>
          </a:p>
          <a:p>
            <a:pPr algn="ctr"/>
            <a:r>
              <a:rPr lang="tr-TR" sz="2800" dirty="0" err="1" smtClean="0">
                <a:cs typeface="Times New Roman" panose="02020603050405020304" pitchFamily="18" charset="0"/>
              </a:rPr>
              <a:t>Calibri</a:t>
            </a:r>
            <a:r>
              <a:rPr lang="tr-TR" sz="2800" dirty="0" smtClean="0">
                <a:cs typeface="Times New Roman" panose="02020603050405020304" pitchFamily="18" charset="0"/>
              </a:rPr>
              <a:t> Font Siyah </a:t>
            </a:r>
            <a:endParaRPr lang="tr-TR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232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669701" y="5412244"/>
            <a:ext cx="9478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dirty="0" smtClean="0"/>
              <a:t>Ekran1 Açıklaması: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2112135" y="309093"/>
            <a:ext cx="7508383" cy="45243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tr-TR" sz="9600" dirty="0" smtClean="0"/>
          </a:p>
          <a:p>
            <a:pPr algn="ctr"/>
            <a:r>
              <a:rPr lang="tr-TR" sz="9600" dirty="0" smtClean="0"/>
              <a:t>Ekran1</a:t>
            </a:r>
          </a:p>
          <a:p>
            <a:pPr algn="ctr"/>
            <a:endParaRPr lang="tr-TR" sz="9600" dirty="0"/>
          </a:p>
        </p:txBody>
      </p:sp>
      <p:sp>
        <p:nvSpPr>
          <p:cNvPr id="4" name="Metin kutusu 3"/>
          <p:cNvSpPr txBox="1"/>
          <p:nvPr/>
        </p:nvSpPr>
        <p:spPr>
          <a:xfrm>
            <a:off x="3644721" y="5612298"/>
            <a:ext cx="779171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cs typeface="Times New Roman" panose="02020603050405020304" pitchFamily="18" charset="0"/>
              </a:rPr>
              <a:t>Yazı Tipi 18 Punto</a:t>
            </a:r>
          </a:p>
          <a:p>
            <a:pPr algn="ctr"/>
            <a:r>
              <a:rPr lang="tr-TR" dirty="0" err="1" smtClean="0">
                <a:cs typeface="Times New Roman" panose="02020603050405020304" pitchFamily="18" charset="0"/>
              </a:rPr>
              <a:t>Calibri</a:t>
            </a:r>
            <a:r>
              <a:rPr lang="tr-TR" dirty="0" smtClean="0">
                <a:cs typeface="Times New Roman" panose="02020603050405020304" pitchFamily="18" charset="0"/>
              </a:rPr>
              <a:t> Font Siyah </a:t>
            </a:r>
            <a:endParaRPr lang="tr-TR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881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669701" y="5412244"/>
            <a:ext cx="9478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dirty="0" smtClean="0"/>
              <a:t>Ekran2 Açıklaması: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2112135" y="309093"/>
            <a:ext cx="7508383" cy="45243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tr-TR" sz="9600" dirty="0" smtClean="0"/>
          </a:p>
          <a:p>
            <a:pPr algn="ctr"/>
            <a:r>
              <a:rPr lang="tr-TR" sz="9600" dirty="0" smtClean="0"/>
              <a:t>Ekran2</a:t>
            </a:r>
          </a:p>
          <a:p>
            <a:pPr algn="ctr"/>
            <a:endParaRPr lang="tr-TR" sz="9600" dirty="0"/>
          </a:p>
        </p:txBody>
      </p:sp>
    </p:spTree>
    <p:extLst>
      <p:ext uri="{BB962C8B-B14F-4D97-AF65-F5344CB8AC3E}">
        <p14:creationId xmlns:p14="http://schemas.microsoft.com/office/powerpoint/2010/main" val="251923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669701" y="5412244"/>
            <a:ext cx="9478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dirty="0" smtClean="0"/>
              <a:t>Ekran3 Açıklaması: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2112135" y="309093"/>
            <a:ext cx="7508383" cy="45243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tr-TR" sz="9600" dirty="0" smtClean="0"/>
          </a:p>
          <a:p>
            <a:pPr algn="ctr"/>
            <a:r>
              <a:rPr lang="tr-TR" sz="9600" dirty="0" smtClean="0"/>
              <a:t>Ekran3</a:t>
            </a:r>
          </a:p>
          <a:p>
            <a:pPr algn="ctr"/>
            <a:endParaRPr lang="tr-TR" sz="9600" dirty="0"/>
          </a:p>
        </p:txBody>
      </p:sp>
    </p:spTree>
    <p:extLst>
      <p:ext uri="{BB962C8B-B14F-4D97-AF65-F5344CB8AC3E}">
        <p14:creationId xmlns:p14="http://schemas.microsoft.com/office/powerpoint/2010/main" val="2852092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463639" y="638454"/>
            <a:ext cx="43144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 smtClean="0">
                <a:solidFill>
                  <a:srgbClr val="FF0000"/>
                </a:solidFill>
              </a:rPr>
              <a:t>Problem 2:</a:t>
            </a:r>
            <a:endParaRPr lang="tr-TR" sz="4800" dirty="0">
              <a:solidFill>
                <a:srgbClr val="FF0000"/>
              </a:solidFill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579549" y="1841679"/>
            <a:ext cx="10779617" cy="399245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1796602" y="3082506"/>
            <a:ext cx="7939826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cs typeface="Times New Roman" panose="02020603050405020304" pitchFamily="18" charset="0"/>
              </a:rPr>
              <a:t>Yazı Tipi 28 Punto</a:t>
            </a:r>
          </a:p>
          <a:p>
            <a:pPr algn="ctr"/>
            <a:r>
              <a:rPr lang="tr-TR" sz="2800" dirty="0" err="1" smtClean="0">
                <a:cs typeface="Times New Roman" panose="02020603050405020304" pitchFamily="18" charset="0"/>
              </a:rPr>
              <a:t>Calibri</a:t>
            </a:r>
            <a:r>
              <a:rPr lang="tr-TR" sz="2800" dirty="0" smtClean="0">
                <a:cs typeface="Times New Roman" panose="02020603050405020304" pitchFamily="18" charset="0"/>
              </a:rPr>
              <a:t> Font Siyah </a:t>
            </a:r>
            <a:endParaRPr lang="tr-TR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684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669701" y="5412244"/>
            <a:ext cx="9478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dirty="0" smtClean="0"/>
              <a:t>Ekran1 Açıklaması: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2112135" y="309093"/>
            <a:ext cx="7508383" cy="45243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tr-TR" sz="9600" dirty="0" smtClean="0"/>
          </a:p>
          <a:p>
            <a:pPr algn="ctr"/>
            <a:r>
              <a:rPr lang="tr-TR" sz="9600" dirty="0" smtClean="0"/>
              <a:t>Ekran1</a:t>
            </a:r>
          </a:p>
          <a:p>
            <a:pPr algn="ctr"/>
            <a:endParaRPr lang="tr-TR" sz="9600" dirty="0"/>
          </a:p>
        </p:txBody>
      </p:sp>
      <p:sp>
        <p:nvSpPr>
          <p:cNvPr id="4" name="Metin kutusu 3"/>
          <p:cNvSpPr txBox="1"/>
          <p:nvPr/>
        </p:nvSpPr>
        <p:spPr>
          <a:xfrm>
            <a:off x="3644721" y="5612298"/>
            <a:ext cx="779171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cs typeface="Times New Roman" panose="02020603050405020304" pitchFamily="18" charset="0"/>
              </a:rPr>
              <a:t>Yazı Tipi 18 Punto</a:t>
            </a:r>
          </a:p>
          <a:p>
            <a:pPr algn="ctr"/>
            <a:r>
              <a:rPr lang="tr-TR" dirty="0" err="1" smtClean="0">
                <a:cs typeface="Times New Roman" panose="02020603050405020304" pitchFamily="18" charset="0"/>
              </a:rPr>
              <a:t>Calibri</a:t>
            </a:r>
            <a:r>
              <a:rPr lang="tr-TR" dirty="0" smtClean="0">
                <a:cs typeface="Times New Roman" panose="02020603050405020304" pitchFamily="18" charset="0"/>
              </a:rPr>
              <a:t> Font Siyah </a:t>
            </a:r>
            <a:endParaRPr lang="tr-TR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997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669701" y="5412244"/>
            <a:ext cx="9478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dirty="0" smtClean="0"/>
              <a:t>Ekran2 Açıklaması: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2112135" y="309093"/>
            <a:ext cx="7508383" cy="45243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tr-TR" sz="9600" dirty="0" smtClean="0"/>
          </a:p>
          <a:p>
            <a:pPr algn="ctr"/>
            <a:r>
              <a:rPr lang="tr-TR" sz="9600" dirty="0" smtClean="0"/>
              <a:t>Ekran2</a:t>
            </a:r>
          </a:p>
          <a:p>
            <a:pPr algn="ctr"/>
            <a:endParaRPr lang="tr-TR" sz="9600" dirty="0"/>
          </a:p>
        </p:txBody>
      </p:sp>
    </p:spTree>
    <p:extLst>
      <p:ext uri="{BB962C8B-B14F-4D97-AF65-F5344CB8AC3E}">
        <p14:creationId xmlns:p14="http://schemas.microsoft.com/office/powerpoint/2010/main" val="388684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669701" y="5412244"/>
            <a:ext cx="9478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dirty="0" smtClean="0"/>
              <a:t>Ekran3 Açıklaması: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2112135" y="309093"/>
            <a:ext cx="7508383" cy="45243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tr-TR" sz="9600" dirty="0" smtClean="0"/>
          </a:p>
          <a:p>
            <a:pPr algn="ctr"/>
            <a:r>
              <a:rPr lang="tr-TR" sz="9600" dirty="0" smtClean="0"/>
              <a:t>Ekran3</a:t>
            </a:r>
          </a:p>
          <a:p>
            <a:pPr algn="ctr"/>
            <a:endParaRPr lang="tr-TR" sz="9600" dirty="0"/>
          </a:p>
        </p:txBody>
      </p:sp>
    </p:spTree>
    <p:extLst>
      <p:ext uri="{BB962C8B-B14F-4D97-AF65-F5344CB8AC3E}">
        <p14:creationId xmlns:p14="http://schemas.microsoft.com/office/powerpoint/2010/main" val="3435949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95</Words>
  <Application>Microsoft Office PowerPoint</Application>
  <PresentationFormat>Geniş ekran</PresentationFormat>
  <Paragraphs>45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ÜNİVERSİTE HASTANELERİNDE BÖLÜM VERİMLİLİĞİNİN PERFORMANSA DAYALI EK ÖDEMEYE ETKİSİ: BİR MODEL ÖNERİSİ</dc:title>
  <dc:creator>Dr.Hcakir</dc:creator>
  <cp:lastModifiedBy>Dr.Hcakir</cp:lastModifiedBy>
  <cp:revision>15</cp:revision>
  <dcterms:created xsi:type="dcterms:W3CDTF">2020-05-14T15:54:09Z</dcterms:created>
  <dcterms:modified xsi:type="dcterms:W3CDTF">2022-03-11T18:02:29Z</dcterms:modified>
</cp:coreProperties>
</file>