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77" r:id="rId4"/>
    <p:sldId id="282" r:id="rId5"/>
    <p:sldId id="278" r:id="rId6"/>
    <p:sldId id="279" r:id="rId7"/>
    <p:sldId id="280" r:id="rId8"/>
    <p:sldId id="281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6051-EFE4-4E0E-9C3F-CE0BDE48E23D}" type="datetimeFigureOut">
              <a:rPr lang="tr-TR" smtClean="0"/>
              <a:t>11.3.2022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BC0E-167D-4FF0-B572-A4AEF68C8B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8550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6051-EFE4-4E0E-9C3F-CE0BDE48E23D}" type="datetimeFigureOut">
              <a:rPr lang="tr-TR" smtClean="0"/>
              <a:t>11.3.2022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BC0E-167D-4FF0-B572-A4AEF68C8B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9094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6051-EFE4-4E0E-9C3F-CE0BDE48E23D}" type="datetimeFigureOut">
              <a:rPr lang="tr-TR" smtClean="0"/>
              <a:t>11.3.2022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BC0E-167D-4FF0-B572-A4AEF68C8B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1723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6051-EFE4-4E0E-9C3F-CE0BDE48E23D}" type="datetimeFigureOut">
              <a:rPr lang="tr-TR" smtClean="0"/>
              <a:t>11.3.2022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BC0E-167D-4FF0-B572-A4AEF68C8B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734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6051-EFE4-4E0E-9C3F-CE0BDE48E23D}" type="datetimeFigureOut">
              <a:rPr lang="tr-TR" smtClean="0"/>
              <a:t>11.3.2022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BC0E-167D-4FF0-B572-A4AEF68C8B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1543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6051-EFE4-4E0E-9C3F-CE0BDE48E23D}" type="datetimeFigureOut">
              <a:rPr lang="tr-TR" smtClean="0"/>
              <a:t>11.3.2022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BC0E-167D-4FF0-B572-A4AEF68C8B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768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6051-EFE4-4E0E-9C3F-CE0BDE48E23D}" type="datetimeFigureOut">
              <a:rPr lang="tr-TR" smtClean="0"/>
              <a:t>11.3.2022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BC0E-167D-4FF0-B572-A4AEF68C8B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4278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6051-EFE4-4E0E-9C3F-CE0BDE48E23D}" type="datetimeFigureOut">
              <a:rPr lang="tr-TR" smtClean="0"/>
              <a:t>11.3.2022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BC0E-167D-4FF0-B572-A4AEF68C8B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1860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6051-EFE4-4E0E-9C3F-CE0BDE48E23D}" type="datetimeFigureOut">
              <a:rPr lang="tr-TR" smtClean="0"/>
              <a:t>11.3.2022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BC0E-167D-4FF0-B572-A4AEF68C8B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1063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6051-EFE4-4E0E-9C3F-CE0BDE48E23D}" type="datetimeFigureOut">
              <a:rPr lang="tr-TR" smtClean="0"/>
              <a:t>11.3.2022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BC0E-167D-4FF0-B572-A4AEF68C8B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736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A6051-EFE4-4E0E-9C3F-CE0BDE48E23D}" type="datetimeFigureOut">
              <a:rPr lang="tr-TR" smtClean="0"/>
              <a:t>11.3.2022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BC0E-167D-4FF0-B572-A4AEF68C8B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12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A6051-EFE4-4E0E-9C3F-CE0BDE48E23D}" type="datetimeFigureOut">
              <a:rPr lang="tr-TR" smtClean="0"/>
              <a:t>11.3.2022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EBC0E-167D-4FF0-B572-A4AEF68C8B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486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4"/>
          <p:cNvSpPr txBox="1"/>
          <p:nvPr/>
        </p:nvSpPr>
        <p:spPr>
          <a:xfrm>
            <a:off x="1518633" y="5596789"/>
            <a:ext cx="9401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800" dirty="0" smtClean="0">
                <a:solidFill>
                  <a:srgbClr val="0070C0"/>
                </a:solidFill>
              </a:rPr>
              <a:t>Numaranız, Adınız ve Soyadınız</a:t>
            </a:r>
          </a:p>
        </p:txBody>
      </p:sp>
      <p:sp>
        <p:nvSpPr>
          <p:cNvPr id="8" name="Metin kutusu 5"/>
          <p:cNvSpPr txBox="1"/>
          <p:nvPr/>
        </p:nvSpPr>
        <p:spPr>
          <a:xfrm>
            <a:off x="1271788" y="430214"/>
            <a:ext cx="94015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800" dirty="0" smtClean="0">
                <a:solidFill>
                  <a:srgbClr val="0070C0"/>
                </a:solidFill>
              </a:rPr>
              <a:t>Bayburt Üniversitesi</a:t>
            </a:r>
          </a:p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Vize</a:t>
            </a:r>
            <a:endParaRPr lang="tr-TR" sz="4000" b="1" dirty="0" smtClean="0">
              <a:solidFill>
                <a:srgbClr val="FF0000"/>
              </a:solidFill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347" y="2136576"/>
            <a:ext cx="729615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880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463639" y="638454"/>
            <a:ext cx="43144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 smtClean="0">
                <a:solidFill>
                  <a:srgbClr val="FF0000"/>
                </a:solidFill>
              </a:rPr>
              <a:t>Problem 1:</a:t>
            </a:r>
            <a:endParaRPr lang="tr-TR" sz="4800" dirty="0">
              <a:solidFill>
                <a:srgbClr val="FF0000"/>
              </a:solidFill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579549" y="1841679"/>
            <a:ext cx="10779617" cy="399245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1796602" y="3082506"/>
            <a:ext cx="7939826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cs typeface="Times New Roman" panose="02020603050405020304" pitchFamily="18" charset="0"/>
              </a:rPr>
              <a:t>Yazı Tipi 28 Punto</a:t>
            </a:r>
          </a:p>
          <a:p>
            <a:pPr algn="ctr"/>
            <a:r>
              <a:rPr lang="tr-TR" sz="2800" dirty="0" err="1" smtClean="0">
                <a:cs typeface="Times New Roman" panose="02020603050405020304" pitchFamily="18" charset="0"/>
              </a:rPr>
              <a:t>Calibri</a:t>
            </a:r>
            <a:r>
              <a:rPr lang="tr-TR" sz="2800" dirty="0" smtClean="0">
                <a:cs typeface="Times New Roman" panose="02020603050405020304" pitchFamily="18" charset="0"/>
              </a:rPr>
              <a:t> Font Siyah </a:t>
            </a:r>
            <a:endParaRPr lang="tr-TR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24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360608" y="356643"/>
            <a:ext cx="4314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Algoritma 1: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360608" y="941418"/>
            <a:ext cx="5473522" cy="548514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6424412" y="356643"/>
            <a:ext cx="4314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Akış Şeması 1: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6310648" y="941418"/>
            <a:ext cx="5406981" cy="548514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6" name="Metin kutusu 5"/>
          <p:cNvSpPr txBox="1"/>
          <p:nvPr/>
        </p:nvSpPr>
        <p:spPr>
          <a:xfrm>
            <a:off x="1860997" y="3391600"/>
            <a:ext cx="2472743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dirty="0" smtClean="0">
                <a:cs typeface="Times New Roman" panose="02020603050405020304" pitchFamily="18" charset="0"/>
              </a:rPr>
              <a:t>Yazı Tipi 16 Punto</a:t>
            </a:r>
          </a:p>
          <a:p>
            <a:pPr algn="ctr"/>
            <a:r>
              <a:rPr lang="tr-TR" sz="1600" dirty="0" err="1" smtClean="0">
                <a:cs typeface="Times New Roman" panose="02020603050405020304" pitchFamily="18" charset="0"/>
              </a:rPr>
              <a:t>Calibri</a:t>
            </a:r>
            <a:r>
              <a:rPr lang="tr-TR" sz="1600" dirty="0" smtClean="0">
                <a:cs typeface="Times New Roman" panose="02020603050405020304" pitchFamily="18" charset="0"/>
              </a:rPr>
              <a:t> Font Siyah </a:t>
            </a:r>
            <a:endParaRPr lang="tr-TR" sz="1600" dirty="0">
              <a:cs typeface="Times New Roman" panose="02020603050405020304" pitchFamily="18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7777766" y="3391599"/>
            <a:ext cx="2472743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dirty="0" smtClean="0">
                <a:cs typeface="Times New Roman" panose="02020603050405020304" pitchFamily="18" charset="0"/>
              </a:rPr>
              <a:t>Çizim Araçları kullanılacak</a:t>
            </a:r>
            <a:endParaRPr lang="tr-TR" sz="1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973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360608" y="356643"/>
            <a:ext cx="4314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>
                <a:solidFill>
                  <a:srgbClr val="FF0000"/>
                </a:solidFill>
              </a:rPr>
              <a:t>Algoritma 1-EK: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360608" y="941418"/>
            <a:ext cx="5473522" cy="548514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6424412" y="356643"/>
            <a:ext cx="4314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Akış Şeması 1-EK : 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6310648" y="941418"/>
            <a:ext cx="5406981" cy="548514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6" name="Metin kutusu 5"/>
          <p:cNvSpPr txBox="1"/>
          <p:nvPr/>
        </p:nvSpPr>
        <p:spPr>
          <a:xfrm>
            <a:off x="4636395" y="3099213"/>
            <a:ext cx="2871989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Algoritma ve Akış Şeması için bir sonraki slayt kullanımı</a:t>
            </a:r>
            <a:endParaRPr lang="tr-TR" sz="1600" dirty="0">
              <a:solidFill>
                <a:srgbClr val="00B0F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926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463639" y="638454"/>
            <a:ext cx="43144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 smtClean="0">
                <a:solidFill>
                  <a:srgbClr val="FF0000"/>
                </a:solidFill>
              </a:rPr>
              <a:t>Problem 2:</a:t>
            </a:r>
            <a:endParaRPr lang="tr-TR" sz="4800" dirty="0">
              <a:solidFill>
                <a:srgbClr val="FF0000"/>
              </a:solidFill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579549" y="1841679"/>
            <a:ext cx="10779617" cy="399245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2411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360608" y="356643"/>
            <a:ext cx="4314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Algoritma 2: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360608" y="941418"/>
            <a:ext cx="5473522" cy="548514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6424412" y="356643"/>
            <a:ext cx="4314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Akış Şeması 2: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6310648" y="941418"/>
            <a:ext cx="5406981" cy="548514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343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463639" y="638454"/>
            <a:ext cx="43144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 smtClean="0">
                <a:solidFill>
                  <a:srgbClr val="FF0000"/>
                </a:solidFill>
              </a:rPr>
              <a:t>Problem 20:</a:t>
            </a:r>
            <a:endParaRPr lang="tr-TR" sz="4800" dirty="0">
              <a:solidFill>
                <a:srgbClr val="FF0000"/>
              </a:solidFill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579549" y="1841679"/>
            <a:ext cx="10779617" cy="399245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1967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360608" y="356643"/>
            <a:ext cx="4314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Algoritma 20: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360608" y="941418"/>
            <a:ext cx="5473522" cy="548514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6424412" y="356643"/>
            <a:ext cx="4314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Akış Şeması 20: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6310648" y="941418"/>
            <a:ext cx="5406981" cy="548514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6098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71</Words>
  <Application>Microsoft Office PowerPoint</Application>
  <PresentationFormat>Geniş ekran</PresentationFormat>
  <Paragraphs>20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ÜNİVERSİTE HASTANELERİNDE BÖLÜM VERİMLİLİĞİNİN PERFORMANSA DAYALI EK ÖDEMEYE ETKİSİ: BİR MODEL ÖNERİSİ</dc:title>
  <dc:creator>Dr.Hcakir</dc:creator>
  <cp:lastModifiedBy>Dr.Hcakir</cp:lastModifiedBy>
  <cp:revision>12</cp:revision>
  <dcterms:created xsi:type="dcterms:W3CDTF">2020-05-14T15:54:09Z</dcterms:created>
  <dcterms:modified xsi:type="dcterms:W3CDTF">2022-03-11T18:05:47Z</dcterms:modified>
</cp:coreProperties>
</file>