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48" r:id="rId2"/>
    <p:sldId id="591" r:id="rId3"/>
    <p:sldId id="588" r:id="rId4"/>
    <p:sldId id="592" r:id="rId5"/>
    <p:sldId id="593" r:id="rId6"/>
    <p:sldId id="595" r:id="rId7"/>
    <p:sldId id="587" r:id="rId8"/>
    <p:sldId id="594" r:id="rId9"/>
    <p:sldId id="596" r:id="rId10"/>
    <p:sldId id="589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5D6"/>
    <a:srgbClr val="00B0F0"/>
    <a:srgbClr val="C9EFFE"/>
    <a:srgbClr val="D8D8E1"/>
    <a:srgbClr val="D6DBDF"/>
    <a:srgbClr val="C9EDFC"/>
    <a:srgbClr val="FFEACC"/>
    <a:srgbClr val="037FB7"/>
    <a:srgbClr val="CBEEFF"/>
    <a:srgbClr val="CDEC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05" autoAdjust="0"/>
  </p:normalViewPr>
  <p:slideViewPr>
    <p:cSldViewPr snapToGrid="0">
      <p:cViewPr varScale="1">
        <p:scale>
          <a:sx n="67" d="100"/>
          <a:sy n="67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87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02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 userDrawn="1"/>
        </p:nvSpPr>
        <p:spPr bwMode="auto">
          <a:xfrm>
            <a:off x="-9673" y="6465114"/>
            <a:ext cx="12201671" cy="392886"/>
          </a:xfrm>
          <a:prstGeom prst="rect">
            <a:avLst/>
          </a:prstGeom>
          <a:solidFill>
            <a:srgbClr val="0070C0"/>
          </a:solidFill>
          <a:ln w="28575"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 userDrawn="1"/>
        </p:nvSpPr>
        <p:spPr>
          <a:xfrm>
            <a:off x="119336" y="6507668"/>
            <a:ext cx="12090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tr-TR" sz="1400" dirty="0" smtClean="0">
                <a:solidFill>
                  <a:schemeClr val="bg1"/>
                </a:solidFill>
                <a:latin typeface="+mn-lt"/>
              </a:rPr>
              <a:t>					</a:t>
            </a:r>
            <a:r>
              <a:rPr lang="tr-TR" sz="1400" dirty="0" smtClean="0">
                <a:solidFill>
                  <a:schemeClr val="bg1"/>
                </a:solidFill>
                <a:latin typeface="+mn-lt"/>
              </a:rPr>
              <a:t>Algoritma ve Programlama </a:t>
            </a:r>
            <a:r>
              <a:rPr lang="tr-TR" sz="1400" dirty="0" err="1" smtClean="0">
                <a:solidFill>
                  <a:schemeClr val="bg1"/>
                </a:solidFill>
                <a:latin typeface="+mn-lt"/>
              </a:rPr>
              <a:t>Copyright</a:t>
            </a:r>
            <a:r>
              <a:rPr lang="tr-TR" sz="1400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tr-TR" sz="1400" dirty="0">
                <a:solidFill>
                  <a:schemeClr val="bg1"/>
                </a:solidFill>
                <a:latin typeface="+mn-lt"/>
              </a:rPr>
              <a:t>© </a:t>
            </a:r>
            <a:r>
              <a:rPr lang="tr-TR" sz="1400" dirty="0" smtClean="0">
                <a:solidFill>
                  <a:schemeClr val="bg1"/>
                </a:solidFill>
                <a:latin typeface="+mn-lt"/>
              </a:rPr>
              <a:t>2022</a:t>
            </a:r>
            <a:endParaRPr lang="tr-T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Dikdörtgen 8"/>
          <p:cNvSpPr/>
          <p:nvPr userDrawn="1"/>
        </p:nvSpPr>
        <p:spPr bwMode="auto">
          <a:xfrm>
            <a:off x="0" y="-11385"/>
            <a:ext cx="12210256" cy="571826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tr-TR"/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1540890" y="-19013"/>
            <a:ext cx="9180511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rgbClr val="FFFF00"/>
                </a:solidFill>
                <a:latin typeface="Arial Rounded MT Bold" panose="020F0704030504030204" pitchFamily="34" charset="0"/>
              </a:defRPr>
            </a:lvl1pPr>
            <a:lvl2pPr marL="742950" indent="-285750" algn="ctr">
              <a:defRPr sz="2400">
                <a:solidFill>
                  <a:srgbClr val="FFFF00"/>
                </a:solidFill>
                <a:latin typeface="Arial Rounded MT Bold" panose="020F0704030504030204" pitchFamily="34" charset="0"/>
              </a:defRPr>
            </a:lvl2pPr>
            <a:lvl3pPr marL="1143000" indent="-228600" algn="ctr">
              <a:defRPr sz="2400">
                <a:solidFill>
                  <a:srgbClr val="FFFF00"/>
                </a:solidFill>
                <a:latin typeface="Arial Rounded MT Bold" panose="020F0704030504030204" pitchFamily="34" charset="0"/>
              </a:defRPr>
            </a:lvl3pPr>
            <a:lvl4pPr marL="1600200" indent="-228600" algn="ctr">
              <a:defRPr sz="2400">
                <a:solidFill>
                  <a:srgbClr val="FFFF00"/>
                </a:solidFill>
                <a:latin typeface="Arial Rounded MT Bold" panose="020F0704030504030204" pitchFamily="34" charset="0"/>
              </a:defRPr>
            </a:lvl4pPr>
            <a:lvl5pPr marL="2057400" indent="-228600" algn="ctr">
              <a:defRPr sz="2400">
                <a:solidFill>
                  <a:srgbClr val="FFFF00"/>
                </a:solidFill>
                <a:latin typeface="Arial Rounded MT Bold" panose="020F07040305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 Rounded MT Bold" panose="020F07040305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 Rounded MT Bold" panose="020F07040305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 Rounded MT Bold" panose="020F07040305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r>
              <a:rPr lang="tr-TR" altLang="tr-TR" sz="3200" b="1" dirty="0" smtClean="0">
                <a:latin typeface="Arial" panose="020B0604020202020204" pitchFamily="34" charset="0"/>
              </a:rPr>
              <a:t>Algoritma ve Programlama</a:t>
            </a:r>
            <a:endParaRPr lang="tr-TR" altLang="tr-TR" sz="3200" b="1" dirty="0">
              <a:latin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 userDrawn="1"/>
        </p:nvSpPr>
        <p:spPr bwMode="auto">
          <a:xfrm>
            <a:off x="-9672" y="610178"/>
            <a:ext cx="12201671" cy="424537"/>
          </a:xfrm>
          <a:prstGeom prst="rect">
            <a:avLst/>
          </a:prstGeom>
          <a:solidFill>
            <a:srgbClr val="0070C0"/>
          </a:solidFill>
          <a:ln w="28575"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tr-TR"/>
          </a:p>
        </p:txBody>
      </p:sp>
      <p:pic>
        <p:nvPicPr>
          <p:cNvPr id="12" name="Resim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29159" y="189399"/>
            <a:ext cx="762841" cy="780928"/>
          </a:xfrm>
          <a:prstGeom prst="rect">
            <a:avLst/>
          </a:prstGeom>
        </p:spPr>
      </p:pic>
      <p:sp>
        <p:nvSpPr>
          <p:cNvPr id="13" name="Elmas 12"/>
          <p:cNvSpPr/>
          <p:nvPr userDrawn="1"/>
        </p:nvSpPr>
        <p:spPr>
          <a:xfrm>
            <a:off x="52036" y="-11385"/>
            <a:ext cx="1128554" cy="1014450"/>
          </a:xfrm>
          <a:prstGeom prst="diamond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rgbClr val="FFFF00"/>
              </a:gs>
              <a:gs pos="100000">
                <a:srgbClr val="FFCD2D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/>
          <p:cNvSpPr txBox="1"/>
          <p:nvPr userDrawn="1"/>
        </p:nvSpPr>
        <p:spPr>
          <a:xfrm>
            <a:off x="33780" y="221796"/>
            <a:ext cx="1112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</a:t>
            </a:r>
            <a:endParaRPr lang="tr-TR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159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/>
          <p:cNvSpPr txBox="1">
            <a:spLocks/>
          </p:cNvSpPr>
          <p:nvPr/>
        </p:nvSpPr>
        <p:spPr>
          <a:xfrm>
            <a:off x="674558" y="2242932"/>
            <a:ext cx="10415253" cy="28250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UZAKTAN YÖNETİM ARAÇLARI</a:t>
            </a:r>
          </a:p>
        </p:txBody>
      </p:sp>
    </p:spTree>
    <p:extLst>
      <p:ext uri="{BB962C8B-B14F-4D97-AF65-F5344CB8AC3E}">
        <p14:creationId xmlns:p14="http://schemas.microsoft.com/office/powerpoint/2010/main" val="4248110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4172" y="1218455"/>
            <a:ext cx="11263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/>
              <a:t>Çakır</a:t>
            </a:r>
            <a:r>
              <a:rPr lang="tr-TR" sz="1400" dirty="0"/>
              <a:t>, H. </a:t>
            </a:r>
            <a:r>
              <a:rPr lang="tr-TR" sz="1400" dirty="0" err="1"/>
              <a:t>Tekedere</a:t>
            </a:r>
            <a:r>
              <a:rPr lang="tr-TR" sz="1400" dirty="0"/>
              <a:t>, H. (2016). Güncel Bilgi Hizmetleri, </a:t>
            </a:r>
            <a:r>
              <a:rPr lang="tr-TR" sz="1400" dirty="0" err="1"/>
              <a:t>Sage</a:t>
            </a:r>
            <a:r>
              <a:rPr lang="tr-TR" sz="1400" dirty="0"/>
              <a:t> Yayıncılık, Ankara</a:t>
            </a:r>
            <a:r>
              <a:rPr lang="tr-TR" sz="1400" dirty="0" smtClean="0"/>
              <a:t>.</a:t>
            </a:r>
          </a:p>
          <a:p>
            <a:endParaRPr lang="tr-TR" sz="1400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520172" y="569843"/>
            <a:ext cx="10515600" cy="3718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Kaynakça</a:t>
            </a:r>
            <a:endParaRPr lang="tr-T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10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2520820"/>
            <a:ext cx="12192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1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Voki</a:t>
            </a:r>
            <a:endParaRPr lang="tr-TR" sz="11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0" y="4546990"/>
            <a:ext cx="1219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https://www.voki.com/</a:t>
            </a:r>
            <a:endParaRPr lang="tr-TR" sz="6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0" y="56320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Uzaktan Yönetim Araçları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47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09051" y="1086424"/>
            <a:ext cx="116531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latin typeface="Open Sans"/>
              </a:rPr>
              <a:t>VOKİ</a:t>
            </a:r>
            <a:endParaRPr lang="tr-TR" sz="2800" b="1" dirty="0">
              <a:latin typeface="Open Sans"/>
            </a:endParaRPr>
          </a:p>
          <a:p>
            <a:pPr algn="just"/>
            <a:r>
              <a:rPr lang="tr-TR" sz="3200" dirty="0" err="1">
                <a:latin typeface="Open Sans"/>
              </a:rPr>
              <a:t>Voki</a:t>
            </a:r>
            <a:r>
              <a:rPr lang="tr-TR" sz="3200" dirty="0">
                <a:latin typeface="Open Sans"/>
              </a:rPr>
              <a:t> aracı istediğimiz gibi ya da hazır </a:t>
            </a:r>
            <a:r>
              <a:rPr lang="tr-TR" sz="3200" dirty="0" smtClean="0">
                <a:latin typeface="Open Sans"/>
              </a:rPr>
              <a:t>tiplerden </a:t>
            </a:r>
            <a:r>
              <a:rPr lang="tr-TR" sz="3200" dirty="0">
                <a:latin typeface="Open Sans"/>
              </a:rPr>
              <a:t>birini seçerek </a:t>
            </a:r>
            <a:r>
              <a:rPr lang="tr-TR" sz="3200" dirty="0" smtClean="0">
                <a:latin typeface="Open Sans"/>
              </a:rPr>
              <a:t>oluşturduğumuz </a:t>
            </a:r>
            <a:r>
              <a:rPr lang="tr-TR" sz="3200" dirty="0">
                <a:latin typeface="Open Sans"/>
              </a:rPr>
              <a:t>karakteri (</a:t>
            </a:r>
            <a:r>
              <a:rPr lang="tr-TR" sz="3200" dirty="0" err="1">
                <a:latin typeface="Open Sans"/>
              </a:rPr>
              <a:t>avatarı</a:t>
            </a:r>
            <a:r>
              <a:rPr lang="tr-TR" sz="3200" dirty="0">
                <a:latin typeface="Open Sans"/>
              </a:rPr>
              <a:t>) farklı dillerde </a:t>
            </a:r>
            <a:r>
              <a:rPr lang="tr-TR" sz="3200" dirty="0" smtClean="0">
                <a:latin typeface="Open Sans"/>
              </a:rPr>
              <a:t>konuşturmamızı </a:t>
            </a:r>
            <a:r>
              <a:rPr lang="tr-TR" sz="3200" dirty="0">
                <a:latin typeface="Open Sans"/>
              </a:rPr>
              <a:t>ve </a:t>
            </a:r>
            <a:r>
              <a:rPr lang="tr-TR" sz="3200" dirty="0" smtClean="0">
                <a:latin typeface="Open Sans"/>
              </a:rPr>
              <a:t>yaptığımız çalışmayı </a:t>
            </a:r>
            <a:r>
              <a:rPr lang="tr-TR" sz="3200" dirty="0">
                <a:latin typeface="Open Sans"/>
              </a:rPr>
              <a:t>gerek sosyal medya gerek internet siteleri gerekse de mail olarak </a:t>
            </a:r>
            <a:r>
              <a:rPr lang="tr-TR" sz="3200" dirty="0" smtClean="0">
                <a:latin typeface="Open Sans"/>
              </a:rPr>
              <a:t>paylayabileceğimiz </a:t>
            </a:r>
            <a:r>
              <a:rPr lang="tr-TR" sz="3200" dirty="0">
                <a:latin typeface="Open Sans"/>
              </a:rPr>
              <a:t>bir Web 2.0 uygulamasıdır.</a:t>
            </a:r>
            <a:endParaRPr lang="tr-TR" sz="3200" i="0" dirty="0">
              <a:effectLst/>
              <a:latin typeface="Open San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0" y="56320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Uzaktan Yönetim Araçları -</a:t>
            </a:r>
            <a:r>
              <a:rPr lang="tr-TR" sz="2800" b="1" dirty="0" err="1" smtClean="0">
                <a:solidFill>
                  <a:schemeClr val="bg1"/>
                </a:solidFill>
              </a:rPr>
              <a:t>Voki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39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09051" y="1086424"/>
            <a:ext cx="116531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latin typeface="Open Sans"/>
              </a:rPr>
              <a:t>VOKİ</a:t>
            </a:r>
            <a:endParaRPr lang="tr-TR" sz="2800" b="1" dirty="0">
              <a:latin typeface="Open Sans"/>
            </a:endParaRPr>
          </a:p>
          <a:p>
            <a:pPr algn="just"/>
            <a:r>
              <a:rPr lang="tr-TR" sz="3200" dirty="0">
                <a:latin typeface="Open Sans"/>
              </a:rPr>
              <a:t>25 dil özelliği olan </a:t>
            </a:r>
            <a:r>
              <a:rPr lang="tr-TR" sz="3200" dirty="0" err="1">
                <a:latin typeface="Open Sans"/>
              </a:rPr>
              <a:t>Voki</a:t>
            </a:r>
            <a:r>
              <a:rPr lang="tr-TR" sz="3200" dirty="0">
                <a:latin typeface="Open Sans"/>
              </a:rPr>
              <a:t> Web 2.0 </a:t>
            </a:r>
            <a:r>
              <a:rPr lang="tr-TR" sz="3200" dirty="0" smtClean="0">
                <a:latin typeface="Open Sans"/>
              </a:rPr>
              <a:t>uygulaması </a:t>
            </a:r>
            <a:r>
              <a:rPr lang="tr-TR" sz="3200" dirty="0" err="1">
                <a:latin typeface="Open Sans"/>
              </a:rPr>
              <a:t>Voki</a:t>
            </a:r>
            <a:r>
              <a:rPr lang="tr-TR" sz="3200" dirty="0">
                <a:latin typeface="Open Sans"/>
              </a:rPr>
              <a:t>, </a:t>
            </a:r>
            <a:r>
              <a:rPr lang="tr-TR" sz="3200" dirty="0" err="1">
                <a:latin typeface="Open Sans"/>
              </a:rPr>
              <a:t>Voki</a:t>
            </a:r>
            <a:r>
              <a:rPr lang="tr-TR" sz="3200" dirty="0">
                <a:latin typeface="Open Sans"/>
              </a:rPr>
              <a:t> </a:t>
            </a:r>
            <a:r>
              <a:rPr lang="tr-TR" sz="3200" dirty="0" err="1">
                <a:latin typeface="Open Sans"/>
              </a:rPr>
              <a:t>Classroom</a:t>
            </a:r>
            <a:r>
              <a:rPr lang="tr-TR" sz="3200" dirty="0">
                <a:latin typeface="Open Sans"/>
              </a:rPr>
              <a:t> ve </a:t>
            </a:r>
            <a:r>
              <a:rPr lang="tr-TR" sz="3200" dirty="0" err="1">
                <a:latin typeface="Open Sans"/>
              </a:rPr>
              <a:t>Voki</a:t>
            </a:r>
            <a:r>
              <a:rPr lang="tr-TR" sz="3200" dirty="0">
                <a:latin typeface="Open Sans"/>
              </a:rPr>
              <a:t> </a:t>
            </a:r>
            <a:r>
              <a:rPr lang="tr-TR" sz="3200" dirty="0" err="1">
                <a:latin typeface="Open Sans"/>
              </a:rPr>
              <a:t>Presenter</a:t>
            </a:r>
            <a:r>
              <a:rPr lang="tr-TR" sz="3200" dirty="0">
                <a:latin typeface="Open Sans"/>
              </a:rPr>
              <a:t> </a:t>
            </a:r>
            <a:r>
              <a:rPr lang="tr-TR" sz="3200" dirty="0" smtClean="0">
                <a:latin typeface="Open Sans"/>
              </a:rPr>
              <a:t>olmak </a:t>
            </a:r>
            <a:r>
              <a:rPr lang="tr-TR" sz="3200" dirty="0">
                <a:latin typeface="Open Sans"/>
              </a:rPr>
              <a:t>üzere 3 farklı bölümden </a:t>
            </a:r>
            <a:r>
              <a:rPr lang="tr-TR" sz="3200" dirty="0" smtClean="0">
                <a:latin typeface="Open Sans"/>
              </a:rPr>
              <a:t>oluşmaktadır. </a:t>
            </a:r>
            <a:r>
              <a:rPr lang="tr-TR" sz="3200" dirty="0" err="1">
                <a:latin typeface="Open Sans"/>
              </a:rPr>
              <a:t>Voki</a:t>
            </a:r>
            <a:r>
              <a:rPr lang="tr-TR" sz="3200" dirty="0">
                <a:latin typeface="Open Sans"/>
              </a:rPr>
              <a:t> aracı ücretsiz, diğer bölümleri ise ücretlidir. </a:t>
            </a:r>
            <a:r>
              <a:rPr lang="tr-TR" sz="3200" dirty="0" err="1">
                <a:latin typeface="Open Sans"/>
              </a:rPr>
              <a:t>Voki</a:t>
            </a:r>
            <a:r>
              <a:rPr lang="tr-TR" sz="3200" dirty="0">
                <a:latin typeface="Open Sans"/>
              </a:rPr>
              <a:t> Web 2.0 uygulaması internet tabanlı bir sistem olduğu için akıllı telefon, tablet ve bilgisayar </a:t>
            </a:r>
            <a:r>
              <a:rPr lang="tr-TR" sz="3200" dirty="0" smtClean="0">
                <a:latin typeface="Open Sans"/>
              </a:rPr>
              <a:t>ortamında </a:t>
            </a:r>
            <a:r>
              <a:rPr lang="tr-TR" sz="3200" dirty="0">
                <a:latin typeface="Open Sans"/>
              </a:rPr>
              <a:t>rahatlıkla </a:t>
            </a:r>
            <a:r>
              <a:rPr lang="tr-TR" sz="3200" dirty="0" smtClean="0">
                <a:latin typeface="Open Sans"/>
              </a:rPr>
              <a:t>çalışabilmektedir.</a:t>
            </a:r>
            <a:endParaRPr lang="tr-TR" sz="3200" i="0" dirty="0">
              <a:effectLst/>
              <a:latin typeface="Open Sans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0" y="56320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Uzaktan Yönetim Araçları -</a:t>
            </a:r>
            <a:r>
              <a:rPr lang="tr-TR" sz="2800" b="1" dirty="0" err="1" smtClean="0">
                <a:solidFill>
                  <a:schemeClr val="bg1"/>
                </a:solidFill>
              </a:rPr>
              <a:t>Voki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68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09051" y="1086424"/>
            <a:ext cx="116531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latin typeface="Open Sans"/>
              </a:rPr>
              <a:t>VOKİ</a:t>
            </a:r>
            <a:endParaRPr lang="tr-TR" sz="2800" b="1" dirty="0">
              <a:latin typeface="Open Sans"/>
            </a:endParaRPr>
          </a:p>
          <a:p>
            <a:pPr algn="just"/>
            <a:r>
              <a:rPr lang="tr-TR" sz="3200" dirty="0">
                <a:latin typeface="Open Sans"/>
              </a:rPr>
              <a:t>Ayrıca </a:t>
            </a:r>
            <a:r>
              <a:rPr lang="tr-TR" sz="3200" dirty="0" err="1" smtClean="0">
                <a:latin typeface="Open Sans"/>
              </a:rPr>
              <a:t>Android</a:t>
            </a:r>
            <a:r>
              <a:rPr lang="tr-TR" sz="3200" dirty="0" smtClean="0">
                <a:latin typeface="Open Sans"/>
              </a:rPr>
              <a:t> </a:t>
            </a:r>
            <a:r>
              <a:rPr lang="tr-TR" sz="3200" dirty="0">
                <a:latin typeface="Open Sans"/>
              </a:rPr>
              <a:t>ve </a:t>
            </a:r>
            <a:r>
              <a:rPr lang="tr-TR" sz="3200" dirty="0" err="1" smtClean="0">
                <a:latin typeface="Open Sans"/>
              </a:rPr>
              <a:t>Ios</a:t>
            </a:r>
            <a:r>
              <a:rPr lang="tr-TR" sz="3200" dirty="0" smtClean="0">
                <a:latin typeface="Open Sans"/>
              </a:rPr>
              <a:t> </a:t>
            </a:r>
            <a:r>
              <a:rPr lang="tr-TR" sz="3200" dirty="0">
                <a:latin typeface="Open Sans"/>
              </a:rPr>
              <a:t>için tarayıcıdan internete girmenize gerek kalmadan </a:t>
            </a:r>
            <a:r>
              <a:rPr lang="tr-TR" sz="3200" dirty="0" err="1">
                <a:latin typeface="Open Sans"/>
              </a:rPr>
              <a:t>Voki</a:t>
            </a:r>
            <a:r>
              <a:rPr lang="tr-TR" sz="3200" dirty="0">
                <a:latin typeface="Open Sans"/>
              </a:rPr>
              <a:t> uygulamasını kurarak </a:t>
            </a:r>
            <a:r>
              <a:rPr lang="tr-TR" sz="3200" dirty="0" smtClean="0">
                <a:latin typeface="Open Sans"/>
              </a:rPr>
              <a:t>direk </a:t>
            </a:r>
            <a:r>
              <a:rPr lang="tr-TR" sz="3200" dirty="0">
                <a:latin typeface="Open Sans"/>
              </a:rPr>
              <a:t>uygulama </a:t>
            </a:r>
            <a:r>
              <a:rPr lang="tr-TR" sz="3200" dirty="0" smtClean="0">
                <a:latin typeface="Open Sans"/>
              </a:rPr>
              <a:t>içerisinden </a:t>
            </a:r>
            <a:r>
              <a:rPr lang="tr-TR" sz="3200" dirty="0">
                <a:latin typeface="Open Sans"/>
              </a:rPr>
              <a:t>karakter (</a:t>
            </a:r>
            <a:r>
              <a:rPr lang="tr-TR" sz="3200" dirty="0" err="1">
                <a:latin typeface="Open Sans"/>
              </a:rPr>
              <a:t>avatar</a:t>
            </a:r>
            <a:r>
              <a:rPr lang="tr-TR" sz="3200" dirty="0">
                <a:latin typeface="Open Sans"/>
              </a:rPr>
              <a:t>) </a:t>
            </a:r>
            <a:r>
              <a:rPr lang="tr-TR" sz="3200" dirty="0" smtClean="0">
                <a:latin typeface="Open Sans"/>
              </a:rPr>
              <a:t>oluşturup </a:t>
            </a:r>
            <a:r>
              <a:rPr lang="tr-TR" sz="3200" dirty="0">
                <a:latin typeface="Open Sans"/>
              </a:rPr>
              <a:t>istediğiniz dilde istediğiniz cümleleri söylete-bilirsiniz.</a:t>
            </a:r>
            <a:endParaRPr lang="tr-TR" sz="3200" i="0" dirty="0">
              <a:effectLst/>
              <a:latin typeface="Open Sans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0" y="56320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Uzaktan Yönetim Araçları -</a:t>
            </a:r>
            <a:r>
              <a:rPr lang="tr-TR" sz="2800" b="1" dirty="0" err="1" smtClean="0">
                <a:solidFill>
                  <a:schemeClr val="bg1"/>
                </a:solidFill>
              </a:rPr>
              <a:t>Voki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67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23" y="1039972"/>
            <a:ext cx="9608695" cy="540281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0" y="56320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Uzaktan Yönetim Araçları -</a:t>
            </a:r>
            <a:r>
              <a:rPr lang="tr-TR" sz="2800" b="1" dirty="0" err="1" smtClean="0">
                <a:solidFill>
                  <a:schemeClr val="bg1"/>
                </a:solidFill>
              </a:rPr>
              <a:t>Voki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901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367" y="1049310"/>
            <a:ext cx="9605463" cy="540099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0" y="56320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Uzaktan Yönetim Araçları -</a:t>
            </a:r>
            <a:r>
              <a:rPr lang="tr-TR" sz="2800" b="1" dirty="0" err="1" smtClean="0">
                <a:solidFill>
                  <a:schemeClr val="bg1"/>
                </a:solidFill>
              </a:rPr>
              <a:t>Voki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428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213" y="1023116"/>
            <a:ext cx="9608695" cy="540281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0" y="56320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Uzaktan Yönetim Araçları -</a:t>
            </a:r>
            <a:r>
              <a:rPr lang="tr-TR" sz="2800" b="1" dirty="0" err="1" smtClean="0">
                <a:solidFill>
                  <a:schemeClr val="bg1"/>
                </a:solidFill>
              </a:rPr>
              <a:t>Voki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25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55" y="1030531"/>
            <a:ext cx="9702433" cy="5455517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0" y="56320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Uzaktan Yönetim Araçları -</a:t>
            </a:r>
            <a:r>
              <a:rPr lang="tr-TR" sz="2800" b="1" dirty="0" err="1" smtClean="0">
                <a:solidFill>
                  <a:schemeClr val="bg1"/>
                </a:solidFill>
              </a:rPr>
              <a:t>Voki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08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185</Words>
  <Application>Microsoft Office PowerPoint</Application>
  <PresentationFormat>Geniş ekran</PresentationFormat>
  <Paragraphs>19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Arial</vt:lpstr>
      <vt:lpstr>Calibri</vt:lpstr>
      <vt:lpstr>Open Sans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3.0 ve Metaverse Dünyası</dc:title>
  <dc:creator>Dr.Hcakir</dc:creator>
  <cp:lastModifiedBy>Dr.Hcakir</cp:lastModifiedBy>
  <cp:revision>145</cp:revision>
  <dcterms:created xsi:type="dcterms:W3CDTF">2022-03-19T10:06:43Z</dcterms:created>
  <dcterms:modified xsi:type="dcterms:W3CDTF">2022-11-27T16:03:40Z</dcterms:modified>
</cp:coreProperties>
</file>